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9" r:id="rId2"/>
    <p:sldId id="267" r:id="rId3"/>
    <p:sldId id="257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86"/>
    <a:srgbClr val="004E90"/>
    <a:srgbClr val="C0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9E65-8A1A-4B6C-AFBA-34075195FA45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87CA3-3DDB-4853-A164-E876510B4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5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2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9144000" cy="4572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524000" y="1622848"/>
            <a:ext cx="9144000" cy="252078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наблюдение за выборами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Новгородской области </a:t>
            </a:r>
          </a:p>
          <a:p>
            <a:pPr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</a:t>
            </a:r>
          </a:p>
          <a:p>
            <a:endParaRPr lang="ru-RU" sz="30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b="1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387546" y="522119"/>
            <a:ext cx="4498889" cy="2671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Общественная палата Новгородской области</a:t>
            </a:r>
            <a:endParaRPr lang="ru-RU" sz="1400" spc="4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10" y="164540"/>
            <a:ext cx="1249433" cy="12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9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109064"/>
            <a:ext cx="11109446" cy="4753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Институт общественного наблюдения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468B5-594B-6836-F4EB-A51A0A4D8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02" y="678731"/>
            <a:ext cx="4173915" cy="6011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A06BFB-A772-75FB-8B93-1680ABC24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78" b="569"/>
          <a:stretch/>
        </p:blipFill>
        <p:spPr>
          <a:xfrm>
            <a:off x="4707722" y="678731"/>
            <a:ext cx="7201474" cy="4480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9AE94-5373-605B-2625-2381344C5DAA}"/>
              </a:ext>
            </a:extLst>
          </p:cNvPr>
          <p:cNvSpPr txBox="1"/>
          <p:nvPr/>
        </p:nvSpPr>
        <p:spPr>
          <a:xfrm>
            <a:off x="4707722" y="5516035"/>
            <a:ext cx="72014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В 2022 году Общественной палатой Новгородской области на все избирательные участки региона были направлены более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500 </a:t>
            </a:r>
            <a:r>
              <a:rPr lang="ru-RU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наблюдателей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810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109064"/>
            <a:ext cx="11109446" cy="4753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«Золотой стандарт»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3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47F41D-9ADD-D56D-9FEC-11077155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71" y="766915"/>
            <a:ext cx="5919291" cy="59772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826259-3A51-3BF8-C2E1-3C7EAD00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621" y="771694"/>
            <a:ext cx="4750953" cy="59772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09861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14" y="121513"/>
            <a:ext cx="11411449" cy="4753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Обучающие семинары кандидатов в общественные наблюдатели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4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26756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B5CABF-D808-3A2D-5E9E-694E531E5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0"/>
          <a:stretch/>
        </p:blipFill>
        <p:spPr>
          <a:xfrm>
            <a:off x="296485" y="778836"/>
            <a:ext cx="5381711" cy="3746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118006-9E6C-4370-A4BE-945B7B8A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28" y="749921"/>
            <a:ext cx="5695252" cy="3746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EE21B8-54BD-2A3F-5360-C51A5E59F11A}"/>
              </a:ext>
            </a:extLst>
          </p:cNvPr>
          <p:cNvSpPr txBox="1"/>
          <p:nvPr/>
        </p:nvSpPr>
        <p:spPr>
          <a:xfrm>
            <a:off x="296485" y="4661026"/>
            <a:ext cx="116127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Обучения кандидатов в общественные наблюдатели проводила команда из </a:t>
            </a:r>
            <a:r>
              <a:rPr lang="ru-RU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преподавателей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Обучение прошли </a:t>
            </a:r>
            <a:r>
              <a:rPr lang="ru-RU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1197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кандидата в общественные наблюдатели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Осуществляли наблюдение </a:t>
            </a:r>
            <a:r>
              <a:rPr lang="ru-RU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542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наблюдателя (на УИК и ТИК)</a:t>
            </a:r>
          </a:p>
          <a:p>
            <a:pPr algn="just">
              <a:spcBef>
                <a:spcPts val="1200"/>
              </a:spcBef>
            </a:pP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В целях обеспечения участия представителей гражданского общества в наблюдении за выборами было заключено 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Соглашений о сотрудничестве с общественными организациями, в том числе </a:t>
            </a:r>
            <a:b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ru-RU" dirty="0">
                <a:latin typeface="Helvetica" panose="020B0604020202020204" pitchFamily="34" charset="0"/>
                <a:cs typeface="Helvetica" panose="020B0604020202020204" pitchFamily="34" charset="0"/>
              </a:rPr>
              <a:t> с региональными отделениями политических партий.</a:t>
            </a:r>
          </a:p>
        </p:txBody>
      </p:sp>
    </p:spTree>
    <p:extLst>
      <p:ext uri="{BB962C8B-B14F-4D97-AF65-F5344CB8AC3E}">
        <p14:creationId xmlns:p14="http://schemas.microsoft.com/office/powerpoint/2010/main" val="349368351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109064"/>
            <a:ext cx="11109446" cy="4753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Центр общественного наблюдения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BF204F-C6B7-C050-6021-B4AFBE6E3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5" b="13398"/>
          <a:stretch/>
        </p:blipFill>
        <p:spPr>
          <a:xfrm>
            <a:off x="334652" y="722070"/>
            <a:ext cx="11522696" cy="5997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56823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14" y="111681"/>
            <a:ext cx="11411449" cy="4753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Общественная палата Новгородской области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6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6610E0-4261-D060-106A-9614B1187C31}"/>
              </a:ext>
            </a:extLst>
          </p:cNvPr>
          <p:cNvSpPr txBox="1"/>
          <p:nvPr/>
        </p:nvSpPr>
        <p:spPr>
          <a:xfrm>
            <a:off x="297014" y="5016482"/>
            <a:ext cx="11612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Общественной палатой Новгородской области заключены соглашения с: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Избирательной комиссией Новгородской области</a:t>
            </a:r>
            <a:endParaRPr lang="ru-RU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Уполномоченным по правам человека в Новгородской области</a:t>
            </a:r>
            <a:endParaRPr lang="ru-RU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Общественной наблюдательной комиссией Новгородской области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D4F7D9-0C3C-F232-B5BE-835374344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891" y="796704"/>
            <a:ext cx="6614684" cy="4010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F3CE05-F204-BD0A-2241-5B23A942E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063" y="796704"/>
            <a:ext cx="4686037" cy="40014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83428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140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Wingdings</vt:lpstr>
      <vt:lpstr>Тема Office</vt:lpstr>
      <vt:lpstr>Презентация PowerPoint</vt:lpstr>
      <vt:lpstr>Институт общественного наблюдения</vt:lpstr>
      <vt:lpstr>«Золотой стандарт»</vt:lpstr>
      <vt:lpstr>Обучающие семинары кандидатов в общественные наблюдатели</vt:lpstr>
      <vt:lpstr>Центр общественного наблюдения</vt:lpstr>
      <vt:lpstr>Общественная палата Новгородской области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Press</cp:lastModifiedBy>
  <cp:revision>36</cp:revision>
  <dcterms:created xsi:type="dcterms:W3CDTF">2022-06-28T08:05:40Z</dcterms:created>
  <dcterms:modified xsi:type="dcterms:W3CDTF">2023-04-04T12:57:53Z</dcterms:modified>
</cp:coreProperties>
</file>